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34" r:id="rId2"/>
    <p:sldId id="435" r:id="rId3"/>
    <p:sldId id="437" r:id="rId4"/>
    <p:sldId id="438" r:id="rId5"/>
    <p:sldId id="452" r:id="rId6"/>
    <p:sldId id="453" r:id="rId7"/>
    <p:sldId id="454" r:id="rId8"/>
    <p:sldId id="455" r:id="rId9"/>
    <p:sldId id="456" r:id="rId10"/>
    <p:sldId id="457" r:id="rId11"/>
    <p:sldId id="458" r:id="rId12"/>
    <p:sldId id="459" r:id="rId13"/>
    <p:sldId id="460" r:id="rId14"/>
    <p:sldId id="4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7E113-2826-423D-B4D0-24B628D3362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3C5E5-BBCD-45AD-B6E6-EE329DB5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98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90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72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13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88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11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4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64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8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26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26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06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3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4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66F4A-62D5-DEDE-F662-31E317652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C7B79-366F-80D5-9B35-448B71304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CA816-1E09-B448-3BDB-A6AD8A48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51162-733B-AD04-FEF8-880256463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AFF70-7D36-535C-747B-CAAC1F8B1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8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226B-C2CD-8FE3-A6CA-5047694E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7A4C5-0FA4-3AB5-53F7-3A8F05D08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A04C4-74A9-7429-7673-3128B6041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61E0B-D249-A091-F156-1650994D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29380-FA09-5883-E20F-5CA0F999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4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077E63-DA60-DAC0-DE27-B7112C6AAF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760BE4-3620-7687-530B-EF217D417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69F40-B4B2-045C-7D9B-E761D5FE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7184B-63A6-B434-112D-A4AB5053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04362-1B74-3706-7DA5-EFCF0599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7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6D23-557C-9077-4887-B131BF7A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9ED76-EEBD-8BFA-0B6F-C3B097E51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48DB6-AFD6-EA78-8658-259D58D1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CD1A1-1DD8-A787-E9FC-AAD37356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1E05A-3041-6143-549C-E4031AB8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5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2C9CB-8694-051D-524A-29EDEDF99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115BD-4685-27C5-92CE-171F518D5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C4F7D-2B24-4317-43CE-949C6ED29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062A8-44E2-CF42-31B1-E6B81AE5C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A2CA9-A305-C23B-9E50-639D82656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2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859D-9178-5AEA-0CC9-E7F8D51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2A047-A3F2-73E9-2D40-F6C5ABA4B9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8DB9D-8237-9D26-E88B-D7843F035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913C5-660B-505D-2737-6B4C868CF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EDD92-BF4B-02E2-C03F-E954B2C4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BEFEB-30AF-5139-2E1B-66DDA54B9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4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17F1-5CA6-DC74-D505-16F01F61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914ED-CBB9-B648-A737-3DB1B1F0C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E1FB2-2426-35A2-A757-1F5DD5022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BD8A2-FB1C-96BB-D3AD-3CD4736D50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86DD33-FB96-18C6-B49E-961742E89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85B2C3-8DD9-2EA4-8636-B456FDB7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4EC5A0-72AB-323C-6030-6DEEB1DFE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FD444-B1B5-B62F-5D18-E7EE50AE7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55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BE2E-6F32-13F1-F61B-06CDAB73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E3B088-94F5-C34D-F0B7-24542155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20A01B-1EC9-C29A-8C68-7C894E9AB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B23E2-E28E-74E5-8457-CAC331D5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06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BDB42D-0B8B-381E-0400-E2BA23296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B513D8-6BA8-02D2-7DBB-0AEB2895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1C84A-4BB2-46AA-74AE-036D93B6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B8C6-E5D9-E124-0F1B-1AD92AD7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A9E8-D2B6-6F1E-7B4B-6BC6112B0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BD8DC-DAE8-9008-0DB6-201163F18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5D43C-C906-E6AE-F2CA-008000406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0ABFB-28E8-7FE7-71F5-A3BEFDF1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A528F-8625-A997-8AC8-0D3C26BE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2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B091E-A91F-2956-1735-994B01724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FBA7ED-1564-D779-3423-18DE8BA998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1B373-E039-DEEA-DFFF-3E19F587F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0CD44-7EB8-D569-C8A8-1D08EBC02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E8D60-9666-920D-FC5A-740650482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328B7-DDE7-F9BA-038A-03CCB91C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6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148C3D-F99B-873D-ACCC-A2970EAB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367C3-7D7E-9B0D-54BE-2982C3FC5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48CA2-7082-6860-303E-A2889C6246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75DE3-3A64-4C40-A90E-2C0F5CD7C7A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89575-67B0-E667-136E-ADE71FC579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BE9D5-5180-644D-B2FD-E783B5EC06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2C99D-526E-496A-90E7-4801B0F0D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0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9.png"/><Relationship Id="rId4" Type="http://schemas.microsoft.com/office/2007/relationships/hdphoto" Target="../media/hdphoto1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32.png"/><Relationship Id="rId4" Type="http://schemas.microsoft.com/office/2007/relationships/hdphoto" Target="../media/hdphoto13.wdp"/><Relationship Id="rId9" Type="http://schemas.microsoft.com/office/2007/relationships/hdphoto" Target="../media/hdphoto1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36.png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39.png"/><Relationship Id="rId4" Type="http://schemas.microsoft.com/office/2007/relationships/hdphoto" Target="../media/hdphoto1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1.wdp"/><Relationship Id="rId5" Type="http://schemas.openxmlformats.org/officeDocument/2006/relationships/image" Target="../media/image42.png"/><Relationship Id="rId4" Type="http://schemas.microsoft.com/office/2007/relationships/hdphoto" Target="../media/hdphoto2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0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night, outdoor object, dark&#10;&#10;Description automatically generated">
            <a:extLst>
              <a:ext uri="{FF2B5EF4-FFF2-40B4-BE49-F238E27FC236}">
                <a16:creationId xmlns:a16="http://schemas.microsoft.com/office/drawing/2014/main" id="{9E206217-8954-433E-FCD2-6E4328908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36" y="2391147"/>
            <a:ext cx="3388556" cy="33935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278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369 (Ex: 272; Large: 97)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4.3 % response to miRNA-21</a:t>
            </a:r>
          </a:p>
          <a:p>
            <a:endParaRPr lang="en-US" dirty="0"/>
          </a:p>
        </p:txBody>
      </p:sp>
      <p:pic>
        <p:nvPicPr>
          <p:cNvPr id="5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02A65B0C-0492-D998-177A-B221DF573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955" y="2391148"/>
            <a:ext cx="3398567" cy="3393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F9E1D0-968F-580B-3349-9C1926627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49" t="17528" r="58485" b="12121"/>
          <a:stretch/>
        </p:blipFill>
        <p:spPr>
          <a:xfrm>
            <a:off x="166253" y="2331582"/>
            <a:ext cx="4068301" cy="33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rs and galaxies in space&#10;&#10;Description automatically generated with low confidence">
            <a:extLst>
              <a:ext uri="{FF2B5EF4-FFF2-40B4-BE49-F238E27FC236}">
                <a16:creationId xmlns:a16="http://schemas.microsoft.com/office/drawing/2014/main" id="{ADDCFFE2-3E95-2239-929D-07D678F95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606" y="2395937"/>
            <a:ext cx="3378461" cy="3323322"/>
          </a:xfrm>
          <a:prstGeom prst="rect">
            <a:avLst/>
          </a:prstGeom>
        </p:spPr>
      </p:pic>
      <p:pic>
        <p:nvPicPr>
          <p:cNvPr id="3" name="Picture 2" descr="A picture containing star, dark, outdoor object, night sky&#10;&#10;Description automatically generated">
            <a:extLst>
              <a:ext uri="{FF2B5EF4-FFF2-40B4-BE49-F238E27FC236}">
                <a16:creationId xmlns:a16="http://schemas.microsoft.com/office/drawing/2014/main" id="{C4FBC2C6-0FB9-9250-1398-1B45BBB05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6000"/>
                    </a14:imgEffect>
                    <a14:imgEffect>
                      <a14:brightnessContrast brigh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11" y="2391147"/>
            <a:ext cx="3378462" cy="33281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280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371 (Ex: 319; Large: 52)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2 %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A2588-BB15-42F2-1BE7-3D12B0B29B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50" t="16667" r="58616" b="10317"/>
          <a:stretch/>
        </p:blipFill>
        <p:spPr>
          <a:xfrm>
            <a:off x="147375" y="2391147"/>
            <a:ext cx="4224231" cy="345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6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utdoor object, night sky&#10;&#10;Description automatically generated">
            <a:extLst>
              <a:ext uri="{FF2B5EF4-FFF2-40B4-BE49-F238E27FC236}">
                <a16:creationId xmlns:a16="http://schemas.microsoft.com/office/drawing/2014/main" id="{B608EF6F-ACCF-8533-2413-93475D7B0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48" y="2354555"/>
            <a:ext cx="3393835" cy="3408986"/>
          </a:xfrm>
          <a:prstGeom prst="rect">
            <a:avLst/>
          </a:prstGeom>
        </p:spPr>
      </p:pic>
      <p:pic>
        <p:nvPicPr>
          <p:cNvPr id="5" name="Picture 4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1C386DAC-9E17-03B2-566E-A5C4F3BD6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499" y="2354555"/>
            <a:ext cx="3393835" cy="3408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277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556 (Ex: 369; Large: 187)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4BE4A-A3EC-B9EB-9C3F-C34437B766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8" t="15079" r="58617" b="12302"/>
          <a:stretch/>
        </p:blipFill>
        <p:spPr>
          <a:xfrm>
            <a:off x="85259" y="2144324"/>
            <a:ext cx="4310374" cy="36905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5C31D0-A224-1067-691B-A87517B856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1165" y="1725020"/>
            <a:ext cx="3389670" cy="3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3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87110736-20EA-6D2D-331C-BE56253CF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9000"/>
                    </a14:imgEffect>
                    <a14:imgEffect>
                      <a14:brightnessContrast bright="50000" contras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93" y="2380978"/>
            <a:ext cx="3391327" cy="3401496"/>
          </a:xfrm>
          <a:prstGeom prst="rect">
            <a:avLst/>
          </a:prstGeom>
        </p:spPr>
      </p:pic>
      <p:pic>
        <p:nvPicPr>
          <p:cNvPr id="6" name="Picture 5" descr="A picture containing night, outdoor object, dark, night sky&#10;&#10;Description automatically generated">
            <a:extLst>
              <a:ext uri="{FF2B5EF4-FFF2-40B4-BE49-F238E27FC236}">
                <a16:creationId xmlns:a16="http://schemas.microsoft.com/office/drawing/2014/main" id="{82FB6D17-F945-3DAF-6C62-AB43DCC643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9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07" y="2391147"/>
            <a:ext cx="3391327" cy="33913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280 (7-5-2022)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548 (Ex: 417; Large: 131)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0700E9-74C5-39A5-0E3D-86E8532AE7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91" t="17582" r="58884" b="12699"/>
          <a:stretch/>
        </p:blipFill>
        <p:spPr>
          <a:xfrm>
            <a:off x="296187" y="2343253"/>
            <a:ext cx="4079769" cy="33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9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7F712021-9FB4-9EEB-9B45-8AF2C9F85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57" y="2391124"/>
            <a:ext cx="3371750" cy="3386848"/>
          </a:xfrm>
          <a:prstGeom prst="rect">
            <a:avLst/>
          </a:prstGeom>
        </p:spPr>
      </p:pic>
      <p:pic>
        <p:nvPicPr>
          <p:cNvPr id="3" name="Picture 2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185BA122-474F-AF16-B6CB-739655A24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067" y="2391147"/>
            <a:ext cx="3371750" cy="3386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280 (7-15-2022)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411 (Ex: 322; Large: 89)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2 %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0B51D-414F-13E1-CA20-F9C61DCE6B5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86" t="17691" r="58482" b="12698"/>
          <a:stretch/>
        </p:blipFill>
        <p:spPr>
          <a:xfrm>
            <a:off x="210624" y="2346822"/>
            <a:ext cx="4286210" cy="33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9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13B64990-D66F-EDD2-9E18-316EDC1EE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512" y="2396227"/>
            <a:ext cx="3383481" cy="3393551"/>
          </a:xfrm>
          <a:prstGeom prst="rect">
            <a:avLst/>
          </a:prstGeom>
        </p:spPr>
      </p:pic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F1CCCEB-5BBB-EDD3-DD29-BE4B422ED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1000"/>
                    </a14:imgEffect>
                    <a14:imgEffect>
                      <a14:brightnessContrast brigh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26" y="2391147"/>
            <a:ext cx="3383481" cy="33986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280 (7-21-2022)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438 (Ex: 387; Large: 51)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4 %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9C496-EBFC-395C-DE6C-D70E0116BE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21" t="17529" r="58080" b="12301"/>
          <a:stretch/>
        </p:blipFill>
        <p:spPr>
          <a:xfrm>
            <a:off x="126159" y="2391147"/>
            <a:ext cx="4241241" cy="339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9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dark, night sky&#10;&#10;Description automatically generated">
            <a:extLst>
              <a:ext uri="{FF2B5EF4-FFF2-40B4-BE49-F238E27FC236}">
                <a16:creationId xmlns:a16="http://schemas.microsoft.com/office/drawing/2014/main" id="{FE8D2A5B-A6FC-CD6A-DD45-72BBF043B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31" y="2391147"/>
            <a:ext cx="3444431" cy="3393553"/>
          </a:xfrm>
          <a:prstGeom prst="rect">
            <a:avLst/>
          </a:prstGeom>
        </p:spPr>
      </p:pic>
      <p:pic>
        <p:nvPicPr>
          <p:cNvPr id="6" name="Picture 5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1BAC589B-406F-9DD2-ED28-6C74EB944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102" y="2391147"/>
            <a:ext cx="3444431" cy="33935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278 (7-5-2022)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377 (Ex: 297; Large: 80)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7.8 %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D82D2-A502-0051-2EDA-D8AD5E92C8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38" t="17528" r="58636" b="12569"/>
          <a:stretch/>
        </p:blipFill>
        <p:spPr>
          <a:xfrm>
            <a:off x="321045" y="2391147"/>
            <a:ext cx="4024623" cy="331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227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ar, dark, outdoor object, night sky&#10;&#10;Description automatically generated">
            <a:extLst>
              <a:ext uri="{FF2B5EF4-FFF2-40B4-BE49-F238E27FC236}">
                <a16:creationId xmlns:a16="http://schemas.microsoft.com/office/drawing/2014/main" id="{B0D64EF9-1381-79B3-D736-891D03CDF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1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36" y="2391147"/>
            <a:ext cx="3378558" cy="3378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9B7E40-79A6-F959-31CC-E305EBE311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58" y="2391147"/>
            <a:ext cx="3378558" cy="3378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278 (7-15-2022)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403 (Ex: 278; Large: 125)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2.9 %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BC80F-272E-0BDA-424F-3492E96F707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08" t="16499" r="59167" b="11672"/>
          <a:stretch/>
        </p:blipFill>
        <p:spPr>
          <a:xfrm>
            <a:off x="351568" y="2303753"/>
            <a:ext cx="3886200" cy="32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03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, dark, outdoor object, night&#10;&#10;Description automatically generated">
            <a:extLst>
              <a:ext uri="{FF2B5EF4-FFF2-40B4-BE49-F238E27FC236}">
                <a16:creationId xmlns:a16="http://schemas.microsoft.com/office/drawing/2014/main" id="{82460E6C-10BF-DA1B-C15D-EE2474E7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75" y="2421357"/>
            <a:ext cx="3393551" cy="3388546"/>
          </a:xfrm>
          <a:prstGeom prst="rect">
            <a:avLst/>
          </a:prstGeom>
        </p:spPr>
      </p:pic>
      <p:pic>
        <p:nvPicPr>
          <p:cNvPr id="3" name="Picture 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651DCE05-3EF9-1EF5-065B-259D152DC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630" y="2391147"/>
            <a:ext cx="3393551" cy="33935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278 (7-21-2022)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437 (Ex: 319; Large: 118)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12 %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7C098-96F6-2A21-AAED-E3A3DFCFC0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84" t="17650" r="59091" b="12795"/>
          <a:stretch/>
        </p:blipFill>
        <p:spPr>
          <a:xfrm>
            <a:off x="343404" y="2391147"/>
            <a:ext cx="4064259" cy="33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2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7182FB-375D-F7AF-10E3-33750456E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90" y="2485138"/>
            <a:ext cx="3403637" cy="3393552"/>
          </a:xfrm>
          <a:prstGeom prst="rect">
            <a:avLst/>
          </a:prstGeom>
        </p:spPr>
      </p:pic>
      <p:pic>
        <p:nvPicPr>
          <p:cNvPr id="6" name="Picture 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2BF12143-9BC9-0F08-E5C1-BF1D5D5FB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4" y="2485138"/>
            <a:ext cx="3393552" cy="3393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280 (5-11-2022)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34 (Ex: 31; Large: 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920DEF-0DC3-D5D8-3128-08E2E23CDF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26" t="17528" r="58348" b="12698"/>
          <a:stretch/>
        </p:blipFill>
        <p:spPr>
          <a:xfrm>
            <a:off x="257959" y="2485138"/>
            <a:ext cx="4084117" cy="335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280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34 (Ex: 27; Large: 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A1C70C0-BF00-9487-50A8-E82615C11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437" y="2391147"/>
            <a:ext cx="3398609" cy="3398609"/>
          </a:xfrm>
          <a:prstGeom prst="rect">
            <a:avLst/>
          </a:prstGeom>
        </p:spPr>
      </p:pic>
      <p:pic>
        <p:nvPicPr>
          <p:cNvPr id="6" name="Picture 5" descr="A picture containing dark, night, night sky&#10;&#10;Description automatically generated">
            <a:extLst>
              <a:ext uri="{FF2B5EF4-FFF2-40B4-BE49-F238E27FC236}">
                <a16:creationId xmlns:a16="http://schemas.microsoft.com/office/drawing/2014/main" id="{356ED98A-2B35-819D-41FC-78F9FCD923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420" y="2391147"/>
            <a:ext cx="3398609" cy="3398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553C1B-7993-DEDE-B16E-BA39ECBEFC4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892" t="17406" r="58482" b="12698"/>
          <a:stretch/>
        </p:blipFill>
        <p:spPr>
          <a:xfrm>
            <a:off x="319171" y="2391147"/>
            <a:ext cx="4088491" cy="336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317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2211571F-BE74-C83A-D3A7-D67CD0839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88" y="2391148"/>
            <a:ext cx="3388517" cy="3393552"/>
          </a:xfrm>
          <a:prstGeom prst="rect">
            <a:avLst/>
          </a:prstGeom>
        </p:spPr>
      </p:pic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6D2389A8-00E1-5DFE-D8E3-31BD8DCF5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8" y="2391147"/>
            <a:ext cx="3383498" cy="33935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280 (5-26-2022)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149 (Ex: 138; Large: 11)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237EC-8AEB-D0AB-54AD-7F58337C8B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53" t="17529" r="57946" b="12301"/>
          <a:stretch/>
        </p:blipFill>
        <p:spPr>
          <a:xfrm>
            <a:off x="264390" y="2391147"/>
            <a:ext cx="4130286" cy="326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05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7ABE2A6-4653-B4E0-A5A7-960583018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781" y="2411421"/>
            <a:ext cx="3388528" cy="3393555"/>
          </a:xfrm>
          <a:prstGeom prst="rect">
            <a:avLst/>
          </a:prstGeom>
        </p:spPr>
      </p:pic>
      <p:pic>
        <p:nvPicPr>
          <p:cNvPr id="3" name="Picture 2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4363C8E-ACAF-7E96-BD60-52C8EDCD1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92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45" y="2391147"/>
            <a:ext cx="3398611" cy="34138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280 (6-2-2022)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245 (Ex: 205; Large: 40)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4B10B-AA81-FF73-EC54-628161F6B4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26" t="17528" r="58348" b="12698"/>
          <a:stretch/>
        </p:blipFill>
        <p:spPr>
          <a:xfrm>
            <a:off x="269963" y="2384910"/>
            <a:ext cx="4125170" cy="339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50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33C3EE42-95E4-15B1-4C55-EE239357B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898" y="2391087"/>
            <a:ext cx="3423943" cy="3403593"/>
          </a:xfrm>
          <a:prstGeom prst="rect">
            <a:avLst/>
          </a:prstGeom>
        </p:spPr>
      </p:pic>
      <p:pic>
        <p:nvPicPr>
          <p:cNvPr id="3" name="Picture 2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C983D80C-1CAD-0051-6F2E-F716B39AA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88" y="2391147"/>
            <a:ext cx="3423944" cy="340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280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298 (Ex: 207; Large: 91)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4EB4D1-D1DC-6E92-4EE7-FA3FCC1A1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83" t="16270" r="58482" b="11508"/>
          <a:stretch/>
        </p:blipFill>
        <p:spPr>
          <a:xfrm>
            <a:off x="136730" y="2286530"/>
            <a:ext cx="4336998" cy="350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43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</Words>
  <Application>Microsoft Office PowerPoint</Application>
  <PresentationFormat>Widescreen</PresentationFormat>
  <Paragraphs>140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Sadman Mallick</dc:creator>
  <cp:lastModifiedBy>Sadman Mallick</cp:lastModifiedBy>
  <cp:revision>1</cp:revision>
  <dcterms:created xsi:type="dcterms:W3CDTF">2024-02-25T22:53:18Z</dcterms:created>
  <dcterms:modified xsi:type="dcterms:W3CDTF">2024-02-25T22:54:06Z</dcterms:modified>
</cp:coreProperties>
</file>